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동욱 김" initials="동김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vertBarState="maximized" horzBarState="maximized">
    <p:restoredLeft sz="25182"/>
    <p:restoredTop sz="99884"/>
  </p:normalViewPr>
  <p:slideViewPr>
    <p:cSldViewPr>
      <p:cViewPr varScale="1">
        <p:scale>
          <a:sx n="68" d="100"/>
          <a:sy n="68" d="100"/>
        </p:scale>
        <p:origin x="62" y="485"/>
      </p:cViewPr>
      <p:guideLst>
        <p:guide orient="horz" pos="2159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commentAuthors" Target="commentAuthors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1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2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3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4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</a:endParaRPr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0F7D1F2-ABD1-45C3-9BD4-F2D25D577211}" type="datetime1">
              <a:rPr lang="ko-KR" altLang="en-US"/>
              <a:pPr lvl="0">
                <a:defRPr lang="ko-KR" altLang="en-US"/>
              </a:pPr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30253225-E6D4-44C3-B54B-33732240577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video" Target="file:///C:/Users/user/Desktop/%5bSHANA%5d1.avi.avi" TargetMode="External"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jpeg"  /><Relationship Id="rId6" Type="http://schemas.openxmlformats.org/officeDocument/2006/relationships/image" Target="../media/image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b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김원중  </a:t>
            </a:r>
            <a:endParaRPr lang="ko-KR" altLang="en-US" sz="1600" b="1" i="0" kern="1200" spc="308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도트매트릭스 </a:t>
            </a:r>
            <a:endParaRPr lang="ko-KR" altLang="en-US" sz="1600" b="1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latin typeface="-윤고딕330"/>
              <a:ea typeface="맑은 고딕"/>
            </a:endParaRPr>
          </a:p>
        </p:txBody>
      </p:sp>
      <p:grpSp>
        <p:nvGrpSpPr>
          <p:cNvPr id="9" name="그룹 2"/>
          <p:cNvGrpSpPr/>
          <p:nvPr/>
        </p:nvGrpSpPr>
        <p:grpSpPr>
          <a:xfrm rot="0"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1332000" y="1629000"/>
            <a:ext cx="6480000" cy="3600000"/>
            <a:chOff x="1332000" y="1629000"/>
            <a:chExt cx="6480000" cy="3600000"/>
          </a:xfrm>
        </p:grpSpPr>
        <p:pic>
          <p:nvPicPr>
            <p:cNvPr id="21" name="그림 20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32000" y="1629000"/>
              <a:ext cx="6480000" cy="3600000"/>
            </a:xfrm>
            <a:prstGeom prst="roundRect">
              <a:avLst>
                <a:gd name="adj" fmla="val 16667"/>
              </a:avLst>
            </a:prstGeom>
          </p:spPr>
        </p:pic>
        <p:grpSp>
          <p:nvGrpSpPr>
            <p:cNvPr id="27" name="그룹 26"/>
            <p:cNvGrpSpPr/>
            <p:nvPr/>
          </p:nvGrpSpPr>
          <p:grpSpPr>
            <a:xfrm rot="0">
              <a:off x="1511660" y="2379918"/>
              <a:ext cx="5634626" cy="1985186"/>
              <a:chOff x="1511660" y="2379918"/>
              <a:chExt cx="5634626" cy="198518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015716" y="2455324"/>
                <a:ext cx="5112568" cy="46962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15716" y="2959380"/>
                <a:ext cx="5112568" cy="46962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015716" y="3429000"/>
                <a:ext cx="5112568" cy="46962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997714" y="3895484"/>
                <a:ext cx="5148572" cy="46962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511660" y="2379918"/>
                <a:ext cx="396044" cy="1913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 lang="ko-KR" altLang="en-US"/>
                </a:pPr>
                <a:r>
                  <a:rPr lang="ko-KR" altLang="en-US" sz="3000">
                    <a:solidFill>
                      <a:srgbClr val="ff0000"/>
                    </a:solidFill>
                  </a:rPr>
                  <a:t>①②③④</a:t>
                </a:r>
                <a:endParaRPr lang="ko-KR" altLang="en-US" sz="3000"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b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김원중  </a:t>
            </a:r>
            <a:endParaRPr lang="ko-KR" altLang="en-US" sz="1600" b="1" i="0" kern="1200" spc="308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도트매트릭스 </a:t>
            </a:r>
            <a:endParaRPr lang="ko-KR" altLang="en-US" sz="1600" b="1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latin typeface="-윤고딕330"/>
              <a:ea typeface="맑은 고딕"/>
            </a:endParaRPr>
          </a:p>
        </p:txBody>
      </p:sp>
      <p:grpSp>
        <p:nvGrpSpPr>
          <p:cNvPr id="9" name="그룹 2"/>
          <p:cNvGrpSpPr/>
          <p:nvPr/>
        </p:nvGrpSpPr>
        <p:grpSpPr>
          <a:xfrm rot="0"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844" y="1227212"/>
            <a:ext cx="5448300" cy="1409700"/>
          </a:xfrm>
          <a:prstGeom prst="roundRect">
            <a:avLst>
              <a:gd name="adj" fmla="val 16667"/>
            </a:avLst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5536" y="2960948"/>
            <a:ext cx="7286625" cy="3352800"/>
          </a:xfrm>
          <a:prstGeom prst="roundRect">
            <a:avLst>
              <a:gd name="adj" fmla="val 16667"/>
            </a:avLst>
          </a:prstGeom>
        </p:spPr>
      </p:pic>
      <p:sp>
        <p:nvSpPr>
          <p:cNvPr id="35" name=""/>
          <p:cNvSpPr/>
          <p:nvPr/>
        </p:nvSpPr>
        <p:spPr>
          <a:xfrm>
            <a:off x="467544" y="5085184"/>
            <a:ext cx="7200800" cy="468052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 autoUpdate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b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김원중  </a:t>
            </a:r>
            <a:endParaRPr lang="ko-KR" altLang="en-US" sz="1600" b="1" i="0" kern="1200" spc="308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도트매트릭스 </a:t>
            </a:r>
            <a:endParaRPr lang="ko-KR" altLang="en-US" sz="1600" b="1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latin typeface="-윤고딕330"/>
              <a:ea typeface="맑은 고딕"/>
            </a:endParaRPr>
          </a:p>
        </p:txBody>
      </p:sp>
      <p:grpSp>
        <p:nvGrpSpPr>
          <p:cNvPr id="9" name="그룹 2"/>
          <p:cNvGrpSpPr/>
          <p:nvPr/>
        </p:nvGrpSpPr>
        <p:grpSpPr>
          <a:xfrm rot="0"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3" name="[SHANA]1.avi.avi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 rotWithShape="1">
          <a:blip r:embed="rId4"/>
          <a:stretch>
            <a:fillRect/>
          </a:stretch>
        </p:blipFill>
        <p:spPr>
          <a:xfrm>
            <a:off x="0" y="1057807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b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김원중  </a:t>
            </a:r>
            <a:endParaRPr lang="ko-KR" altLang="en-US" sz="1600" b="1" i="0" kern="1200" spc="308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/>
              </a:rPr>
              <a:t>도트매트릭스 </a:t>
            </a:r>
            <a:endParaRPr lang="ko-KR" altLang="en-US" sz="1600" b="1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latin typeface="-윤고딕330"/>
              <a:ea typeface="맑은 고딕"/>
            </a:endParaRPr>
          </a:p>
        </p:txBody>
      </p:sp>
      <p:grpSp>
        <p:nvGrpSpPr>
          <p:cNvPr id="9" name="그룹 2"/>
          <p:cNvGrpSpPr/>
          <p:nvPr/>
        </p:nvGrpSpPr>
        <p:grpSpPr>
          <a:xfrm rot="0"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80410" y="312025"/>
              <a:ext cx="1341748" cy="193189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0867" y="1857375"/>
            <a:ext cx="7629525" cy="3143250"/>
          </a:xfrm>
          <a:prstGeom prst="roundRect">
            <a:avLst>
              <a:gd name="adj" fmla="val 16667"/>
            </a:avLst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7984" y="1232756"/>
            <a:ext cx="3009900" cy="400050"/>
          </a:xfrm>
          <a:prstGeom prst="roundRect">
            <a:avLst>
              <a:gd name="adj" fmla="val 16667"/>
            </a:avLst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7907" y="1268760"/>
            <a:ext cx="6228184" cy="4671138"/>
          </a:xfrm>
          <a:prstGeom prst="roundRect">
            <a:avLst>
              <a:gd name="adj" fmla="val 16667"/>
            </a:avLst>
          </a:prstGeom>
        </p:spPr>
      </p:pic>
      <p:pic>
        <p:nvPicPr>
          <p:cNvPr id="26" name=""/>
          <p:cNvPicPr/>
          <p:nvPr/>
        </p:nvPicPr>
        <p:blipFill rotWithShape="1">
          <a:blip r:embed="rId6"/>
          <a:srcRect b="13250"/>
          <a:stretch>
            <a:fillRect/>
          </a:stretch>
        </p:blipFill>
        <p:spPr>
          <a:xfrm>
            <a:off x="2915816" y="1629000"/>
            <a:ext cx="3600000" cy="36000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 autoUpdateAnimBg="1"/>
      <p:bldP spid="26" grpId="1" bldLvl="0" animBg="1" autoUpdate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9</ep:Words>
  <ep:PresentationFormat>화면 슬라이드 쇼(4:3)</ep:PresentationFormat>
  <ep:Paragraphs>2</ep:Paragraphs>
  <ep:Slides>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ep:HeadingPairs>
  <ep:TitlesOfParts>
    <vt:vector size="5" baseType="lpstr">
      <vt:lpstr>Office 테마</vt:lpstr>
      <vt:lpstr>슬라이드 1</vt:lpstr>
      <vt:lpstr>슬라이드 2</vt:lpstr>
      <vt:lpstr>슬라이드 3</vt:lpstr>
      <vt:lpstr>슬라이드 4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2018-10-27T05:42:46.000</dcterms:created>
  <dc:creator>세규</dc:creator>
  <cp:lastModifiedBy>user</cp:lastModifiedBy>
  <dcterms:modified xsi:type="dcterms:W3CDTF">2019-06-04T14:07:21.600</dcterms:modified>
  <cp:revision>385</cp:revision>
  <dc:title>PowerPoint 프레젠테이션</dc:title>
</cp:coreProperties>
</file>